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Roboto Black" panose="02000000000000000000" pitchFamily="2" charset="0"/>
      <p:bold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oboto Medium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F10881-F2C9-41A7-AFDC-5987B9398F17}">
  <a:tblStyle styleId="{BDF10881-F2C9-41A7-AFDC-5987B9398F1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Click ‘Share Screen’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Tick - share sound at the bottom left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Select screen you want share with slides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Select ‘share’</a:t>
            </a:r>
            <a:endParaRPr/>
          </a:p>
        </p:txBody>
      </p:sp>
      <p:sp>
        <p:nvSpPr>
          <p:cNvPr id="74" name="Google Shape;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95f6853c1d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95f6853c1d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95f6853c1d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95f6853c1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95f6853c1d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195f6853c1d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95f6853c1d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95f6853c1d_0_2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195f6853c1d_0_2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A" typ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/>
          <p:nvPr/>
        </p:nvSpPr>
        <p:spPr>
          <a:xfrm rot="10800000" flipH="1">
            <a:off x="0" y="-9450"/>
            <a:ext cx="12199200" cy="6429300"/>
          </a:xfrm>
          <a:prstGeom prst="rect">
            <a:avLst/>
          </a:prstGeom>
          <a:gradFill>
            <a:gsLst>
              <a:gs pos="0">
                <a:srgbClr val="555093"/>
              </a:gs>
              <a:gs pos="100000">
                <a:srgbClr val="FFA5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 amt="27000"/>
          </a:blip>
          <a:srcRect l="11764" t="21921" r="6025" b="8197"/>
          <a:stretch/>
        </p:blipFill>
        <p:spPr>
          <a:xfrm>
            <a:off x="-1800" y="0"/>
            <a:ext cx="12202798" cy="63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502761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>
            <a:spLocks noGrp="1"/>
          </p:cNvSpPr>
          <p:nvPr>
            <p:ph type="pic" idx="2"/>
          </p:nvPr>
        </p:nvSpPr>
        <p:spPr>
          <a:xfrm>
            <a:off x="6837725" y="0"/>
            <a:ext cx="5354100" cy="63723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839788" y="2171700"/>
            <a:ext cx="5027612" cy="369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Content Page">
  <p:cSld name="Basic Content Pag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1059846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839788" y="2171700"/>
            <a:ext cx="10598466" cy="369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Only">
  <p:cSld name="Pictur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390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">
  <p:cSld name="BLANK_3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 rot="10800000" flipH="1">
            <a:off x="0" y="-9450"/>
            <a:ext cx="12199200" cy="6429300"/>
          </a:xfrm>
          <a:prstGeom prst="rect">
            <a:avLst/>
          </a:prstGeom>
          <a:gradFill>
            <a:gsLst>
              <a:gs pos="0">
                <a:srgbClr val="555093"/>
              </a:gs>
              <a:gs pos="100000">
                <a:srgbClr val="FFA5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2">
            <a:alphaModFix amt="27000"/>
          </a:blip>
          <a:srcRect l="11764" t="21921" r="6025" b="8197"/>
          <a:stretch/>
        </p:blipFill>
        <p:spPr>
          <a:xfrm>
            <a:off x="-1800" y="0"/>
            <a:ext cx="12202798" cy="639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060620" y="3954259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19761">
            <a:off x="1196032" y="3498044"/>
            <a:ext cx="2463215" cy="39414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060620" y="1841500"/>
            <a:ext cx="9144000" cy="18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6000"/>
              <a:buFont typeface="Roboto Black"/>
              <a:buNone/>
              <a:defRPr sz="6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">
  <p:cSld name="BLANK_2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 rot="10800000" flipH="1">
            <a:off x="0" y="-150"/>
            <a:ext cx="12199200" cy="6420000"/>
          </a:xfrm>
          <a:prstGeom prst="rect">
            <a:avLst/>
          </a:prstGeom>
          <a:gradFill>
            <a:gsLst>
              <a:gs pos="0">
                <a:srgbClr val="555093"/>
              </a:gs>
              <a:gs pos="100000">
                <a:srgbClr val="FFA5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 amt="70000"/>
          </a:blip>
          <a:srcRect l="1148" t="6255" r="2297" b="3744"/>
          <a:stretch/>
        </p:blipFill>
        <p:spPr>
          <a:xfrm>
            <a:off x="0" y="11825"/>
            <a:ext cx="12199199" cy="639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">
  <p:cSld name="BLANK_2_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 rot="10800000" flipH="1">
            <a:off x="0" y="-150"/>
            <a:ext cx="12199200" cy="6420000"/>
          </a:xfrm>
          <a:prstGeom prst="rect">
            <a:avLst/>
          </a:prstGeom>
          <a:gradFill>
            <a:gsLst>
              <a:gs pos="0">
                <a:srgbClr val="555093"/>
              </a:gs>
              <a:gs pos="100000">
                <a:srgbClr val="FFA5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5"/>
          <p:cNvPicPr preferRelativeResize="0"/>
          <p:nvPr/>
        </p:nvPicPr>
        <p:blipFill rotWithShape="1">
          <a:blip r:embed="rId2">
            <a:alphaModFix amt="70000"/>
          </a:blip>
          <a:srcRect l="1148" t="6255" r="2297" b="3744"/>
          <a:stretch/>
        </p:blipFill>
        <p:spPr>
          <a:xfrm>
            <a:off x="0" y="11825"/>
            <a:ext cx="12199199" cy="639604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060620" y="3954259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5" name="Google Shape;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19761">
            <a:off x="1196032" y="3498044"/>
            <a:ext cx="2463215" cy="39414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1060620" y="1841500"/>
            <a:ext cx="9144000" cy="18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6000"/>
              <a:buFont typeface="Roboto Black"/>
              <a:buNone/>
              <a:defRPr sz="6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">
  <p:cSld name="BLANK_2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 rot="10800000" flipH="1">
            <a:off x="0" y="-9450"/>
            <a:ext cx="12199200" cy="6429300"/>
          </a:xfrm>
          <a:prstGeom prst="rect">
            <a:avLst/>
          </a:prstGeom>
          <a:gradFill>
            <a:gsLst>
              <a:gs pos="0">
                <a:srgbClr val="555093"/>
              </a:gs>
              <a:gs pos="100000">
                <a:srgbClr val="FFA5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 amt="60000"/>
          </a:blip>
          <a:srcRect l="8616" r="3901" b="7149"/>
          <a:stretch/>
        </p:blipFill>
        <p:spPr>
          <a:xfrm>
            <a:off x="0" y="1135375"/>
            <a:ext cx="12199199" cy="522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">
  <p:cSld name="BLANK_2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 rot="10800000" flipH="1">
            <a:off x="0" y="-9450"/>
            <a:ext cx="12199200" cy="6429300"/>
          </a:xfrm>
          <a:prstGeom prst="rect">
            <a:avLst/>
          </a:prstGeom>
          <a:gradFill>
            <a:gsLst>
              <a:gs pos="0">
                <a:srgbClr val="555093"/>
              </a:gs>
              <a:gs pos="100000">
                <a:srgbClr val="FFA5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42;p7"/>
          <p:cNvPicPr preferRelativeResize="0"/>
          <p:nvPr/>
        </p:nvPicPr>
        <p:blipFill rotWithShape="1">
          <a:blip r:embed="rId2">
            <a:alphaModFix amt="60000"/>
          </a:blip>
          <a:srcRect l="8616" r="3901" b="7149"/>
          <a:stretch/>
        </p:blipFill>
        <p:spPr>
          <a:xfrm>
            <a:off x="0" y="1135375"/>
            <a:ext cx="12199199" cy="522820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1060620" y="3954259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19761">
            <a:off x="1196032" y="3498044"/>
            <a:ext cx="2463215" cy="3941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>
            <a:spLocks noGrp="1"/>
          </p:cNvSpPr>
          <p:nvPr>
            <p:ph type="ctrTitle"/>
          </p:nvPr>
        </p:nvSpPr>
        <p:spPr>
          <a:xfrm>
            <a:off x="1060620" y="1841500"/>
            <a:ext cx="9144000" cy="18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6000"/>
              <a:buFont typeface="Roboto Black"/>
              <a:buNone/>
              <a:defRPr sz="6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">
  <p:cSld name="BLANK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 rot="10800000" flipH="1">
            <a:off x="0" y="-18150"/>
            <a:ext cx="12199200" cy="6399900"/>
          </a:xfrm>
          <a:prstGeom prst="rect">
            <a:avLst/>
          </a:prstGeom>
          <a:gradFill>
            <a:gsLst>
              <a:gs pos="0">
                <a:srgbClr val="555093"/>
              </a:gs>
              <a:gs pos="100000">
                <a:srgbClr val="FFA5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" name="Google Shape;48;p8"/>
          <p:cNvPicPr preferRelativeResize="0"/>
          <p:nvPr/>
        </p:nvPicPr>
        <p:blipFill rotWithShape="1">
          <a:blip r:embed="rId2">
            <a:alphaModFix amt="70000"/>
          </a:blip>
          <a:srcRect l="1148" t="6255" r="2297" b="3744"/>
          <a:stretch/>
        </p:blipFill>
        <p:spPr>
          <a:xfrm>
            <a:off x="0" y="11825"/>
            <a:ext cx="12199199" cy="639604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>
            <a:spLocks noGrp="1"/>
          </p:cNvSpPr>
          <p:nvPr>
            <p:ph type="pic" idx="2"/>
          </p:nvPr>
        </p:nvSpPr>
        <p:spPr>
          <a:xfrm>
            <a:off x="982150" y="1135200"/>
            <a:ext cx="4359000" cy="4359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5919125" y="1846400"/>
            <a:ext cx="4025100" cy="41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3"/>
          </p:nvPr>
        </p:nvSpPr>
        <p:spPr>
          <a:xfrm>
            <a:off x="5919125" y="2467694"/>
            <a:ext cx="5113200" cy="28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  <a:defRPr sz="1800">
                <a:solidFill>
                  <a:srgbClr val="171616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2" name="Google Shape;5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71226">
            <a:off x="4871690" y="1098055"/>
            <a:ext cx="1376044" cy="737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490857">
            <a:off x="3825306" y="4900247"/>
            <a:ext cx="1201096" cy="9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 rot="10800000" flipH="1">
            <a:off x="0" y="-18150"/>
            <a:ext cx="12199200" cy="6399900"/>
          </a:xfrm>
          <a:prstGeom prst="rect">
            <a:avLst/>
          </a:prstGeom>
          <a:gradFill>
            <a:gsLst>
              <a:gs pos="0">
                <a:srgbClr val="555093"/>
              </a:gs>
              <a:gs pos="100000">
                <a:srgbClr val="FFA5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2">
            <a:alphaModFix amt="70000"/>
          </a:blip>
          <a:srcRect l="1148" t="6255" r="2297" b="3744"/>
          <a:stretch/>
        </p:blipFill>
        <p:spPr>
          <a:xfrm>
            <a:off x="0" y="11825"/>
            <a:ext cx="12199199" cy="639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07543">
            <a:off x="495304" y="14639"/>
            <a:ext cx="1907291" cy="134989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2440250" y="1801250"/>
            <a:ext cx="7294200" cy="373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No Pic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>
            <a:off x="1060620" y="1765300"/>
            <a:ext cx="9144000" cy="1855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6000"/>
              <a:buFont typeface="Roboto Black"/>
              <a:buNone/>
              <a:defRPr sz="6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1060620" y="3810384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6433150"/>
            <a:ext cx="12199200" cy="420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/>
          <p:nvPr/>
        </p:nvSpPr>
        <p:spPr>
          <a:xfrm rot="10800000" flipH="1">
            <a:off x="0" y="300"/>
            <a:ext cx="12199200" cy="6400500"/>
          </a:xfrm>
          <a:prstGeom prst="rect">
            <a:avLst/>
          </a:prstGeom>
          <a:gradFill>
            <a:gsLst>
              <a:gs pos="0">
                <a:srgbClr val="353070">
                  <a:alpha val="37254"/>
                </a:srgbClr>
              </a:gs>
              <a:gs pos="100000">
                <a:srgbClr val="FFA500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4400"/>
              <a:buFont typeface="Roboto Black"/>
              <a:buNone/>
              <a:defRPr sz="4400" i="0" u="none" strike="noStrike" cap="none">
                <a:solidFill>
                  <a:srgbClr val="171616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746625" y="18483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800"/>
              <a:buFont typeface="Roboto"/>
              <a:buChar char="•"/>
              <a:defRPr sz="2800" b="1" i="0" u="none" strike="noStrike" cap="non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Roboto Medium"/>
              <a:buChar char="•"/>
              <a:defRPr sz="2400" i="0" u="none" strike="noStrike" cap="none">
                <a:solidFill>
                  <a:srgbClr val="17161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11666854" y="6465116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11506192" y="6454775"/>
            <a:ext cx="235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endParaRPr sz="11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8346297" y="6516875"/>
            <a:ext cx="3236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0" y="6378250"/>
            <a:ext cx="12199200" cy="54900"/>
          </a:xfrm>
          <a:prstGeom prst="rect">
            <a:avLst/>
          </a:prstGeom>
          <a:gradFill>
            <a:gsLst>
              <a:gs pos="0">
                <a:srgbClr val="353070"/>
              </a:gs>
              <a:gs pos="100000">
                <a:srgbClr val="FFA5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3100" y="6595150"/>
            <a:ext cx="997818" cy="1425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9.png"/><Relationship Id="rId21" Type="http://schemas.openxmlformats.org/officeDocument/2006/relationships/image" Target="../media/image26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1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.png"/><Relationship Id="rId19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-9525" y="3057525"/>
            <a:ext cx="12192000" cy="3314700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" name="Google Shape;77;p15"/>
          <p:cNvGrpSpPr/>
          <p:nvPr/>
        </p:nvGrpSpPr>
        <p:grpSpPr>
          <a:xfrm>
            <a:off x="428625" y="3949700"/>
            <a:ext cx="3657600" cy="2089200"/>
            <a:chOff x="428625" y="3949700"/>
            <a:chExt cx="3657600" cy="2089200"/>
          </a:xfrm>
        </p:grpSpPr>
        <p:sp>
          <p:nvSpPr>
            <p:cNvPr id="78" name="Google Shape;78;p15"/>
            <p:cNvSpPr/>
            <p:nvPr/>
          </p:nvSpPr>
          <p:spPr>
            <a:xfrm>
              <a:off x="431800" y="3949700"/>
              <a:ext cx="3645000" cy="2089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9" name="Google Shape;79;p15"/>
            <p:cNvCxnSpPr/>
            <p:nvPr/>
          </p:nvCxnSpPr>
          <p:spPr>
            <a:xfrm>
              <a:off x="428625" y="4305300"/>
              <a:ext cx="3657600" cy="0"/>
            </a:xfrm>
            <a:prstGeom prst="straightConnector1">
              <a:avLst/>
            </a:prstGeom>
            <a:noFill/>
            <a:ln w="114300" cap="flat" cmpd="sng">
              <a:solidFill>
                <a:srgbClr val="FFA5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15"/>
            <p:cNvCxnSpPr/>
            <p:nvPr/>
          </p:nvCxnSpPr>
          <p:spPr>
            <a:xfrm>
              <a:off x="428625" y="4914900"/>
              <a:ext cx="3657600" cy="0"/>
            </a:xfrm>
            <a:prstGeom prst="straightConnector1">
              <a:avLst/>
            </a:prstGeom>
            <a:noFill/>
            <a:ln w="114300" cap="flat" cmpd="sng">
              <a:solidFill>
                <a:srgbClr val="FFA5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15"/>
            <p:cNvCxnSpPr/>
            <p:nvPr/>
          </p:nvCxnSpPr>
          <p:spPr>
            <a:xfrm>
              <a:off x="428625" y="5353050"/>
              <a:ext cx="3657600" cy="0"/>
            </a:xfrm>
            <a:prstGeom prst="straightConnector1">
              <a:avLst/>
            </a:prstGeom>
            <a:noFill/>
            <a:ln w="114300" cap="flat" cmpd="sng">
              <a:solidFill>
                <a:srgbClr val="FFA5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2" name="Google Shape;82;p15"/>
          <p:cNvSpPr/>
          <p:nvPr/>
        </p:nvSpPr>
        <p:spPr>
          <a:xfrm>
            <a:off x="0" y="0"/>
            <a:ext cx="12192000" cy="3499940"/>
          </a:xfrm>
          <a:prstGeom prst="rect">
            <a:avLst/>
          </a:prstGeom>
          <a:solidFill>
            <a:srgbClr val="3530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677063" y="495676"/>
            <a:ext cx="3346200" cy="29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</a:pPr>
            <a:r>
              <a:rPr lang="en-US" sz="4400" b="1">
                <a:solidFill>
                  <a:srgbClr val="FFA500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-US" sz="4400" b="1" i="0" u="none" strike="noStrike" cap="none">
                <a:solidFill>
                  <a:srgbClr val="FFA500"/>
                </a:solidFill>
                <a:latin typeface="Roboto"/>
                <a:ea typeface="Roboto"/>
                <a:cs typeface="Roboto"/>
                <a:sym typeface="Roboto"/>
              </a:rPr>
              <a:t>elcome to the </a:t>
            </a:r>
            <a:r>
              <a:rPr lang="en-US" sz="4400" b="1">
                <a:solidFill>
                  <a:srgbClr val="FFA500"/>
                </a:solidFill>
                <a:latin typeface="Roboto"/>
                <a:ea typeface="Roboto"/>
                <a:cs typeface="Roboto"/>
                <a:sym typeface="Roboto"/>
              </a:rPr>
              <a:t>LB</a:t>
            </a:r>
            <a:r>
              <a:rPr lang="en-US" sz="4400" b="1" i="0" u="none" strike="noStrike" cap="none">
                <a:solidFill>
                  <a:srgbClr val="FFA500"/>
                </a:solidFill>
                <a:latin typeface="Roboto"/>
                <a:ea typeface="Roboto"/>
                <a:cs typeface="Roboto"/>
                <a:sym typeface="Roboto"/>
              </a:rPr>
              <a:t> slide template.</a:t>
            </a:r>
            <a:endParaRPr sz="4400" b="1" i="0" u="none" strike="noStrike" cap="none">
              <a:solidFill>
                <a:srgbClr val="FFA5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388025" y="495675"/>
            <a:ext cx="6908700" cy="2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n-US" sz="2200" i="0" u="none" strike="noStrike" cap="none" dirty="0">
                <a:solidFill>
                  <a:srgbClr val="FFA5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make a new slide: click on </a:t>
            </a:r>
            <a:r>
              <a:rPr lang="en-US" sz="2200" i="1" u="none" strike="noStrike" cap="none" dirty="0" smtClean="0">
                <a:solidFill>
                  <a:srgbClr val="FFA500"/>
                </a:solidFill>
                <a:latin typeface="Roboto Medium"/>
                <a:ea typeface="Roboto Medium"/>
                <a:cs typeface="Roboto Medium"/>
                <a:sym typeface="Roboto Medium"/>
              </a:rPr>
              <a:t>Home</a:t>
            </a:r>
            <a:r>
              <a:rPr lang="en-US" sz="2200" i="0" u="none" strike="noStrike" cap="none" dirty="0" smtClean="0">
                <a:solidFill>
                  <a:srgbClr val="FFA5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2200" i="0" u="none" strike="noStrike" cap="none" dirty="0">
                <a:solidFill>
                  <a:srgbClr val="FFA500"/>
                </a:solidFill>
                <a:latin typeface="Roboto Medium"/>
                <a:ea typeface="Roboto Medium"/>
                <a:cs typeface="Roboto Medium"/>
                <a:sym typeface="Roboto Medium"/>
              </a:rPr>
              <a:t>in the </a:t>
            </a:r>
            <a:r>
              <a:rPr lang="en-US" sz="2200" i="0" u="none" strike="noStrike" cap="none" dirty="0" smtClean="0">
                <a:solidFill>
                  <a:srgbClr val="FFA5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top ribbon, </a:t>
            </a:r>
            <a:r>
              <a:rPr lang="en-US" sz="2200" i="0" u="none" strike="noStrike" cap="none" dirty="0">
                <a:solidFill>
                  <a:srgbClr val="FFA5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</a:t>
            </a:r>
            <a:r>
              <a:rPr lang="en-US" sz="2200" i="1" u="none" strike="noStrike" cap="none" dirty="0">
                <a:solidFill>
                  <a:srgbClr val="FFA500"/>
                </a:solidFill>
                <a:latin typeface="Roboto Medium"/>
                <a:ea typeface="Roboto Medium"/>
                <a:cs typeface="Roboto Medium"/>
                <a:sym typeface="Roboto Medium"/>
              </a:rPr>
              <a:t>New Slide</a:t>
            </a:r>
            <a:r>
              <a:rPr lang="en-US" sz="2200" dirty="0">
                <a:solidFill>
                  <a:srgbClr val="FFA5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(or ctrl/apple + m)</a:t>
            </a:r>
            <a:endParaRPr sz="2200" dirty="0">
              <a:solidFill>
                <a:srgbClr val="FFA5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endParaRPr sz="2200" dirty="0">
              <a:solidFill>
                <a:srgbClr val="FFA5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n-US" sz="2200" dirty="0">
                <a:solidFill>
                  <a:srgbClr val="FFA5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apply or change a layout </a:t>
            </a:r>
            <a:r>
              <a:rPr lang="en-US" sz="2200" dirty="0" smtClean="0">
                <a:solidFill>
                  <a:srgbClr val="FFA500"/>
                </a:solidFill>
                <a:latin typeface="Roboto Medium"/>
                <a:ea typeface="Roboto Medium"/>
                <a:cs typeface="Roboto Medium"/>
                <a:sym typeface="Roboto Medium"/>
              </a:rPr>
              <a:t>right-click a slide and </a:t>
            </a:r>
            <a:r>
              <a:rPr lang="en-US" sz="2200" dirty="0">
                <a:solidFill>
                  <a:srgbClr val="FFA5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</a:t>
            </a:r>
            <a:r>
              <a:rPr lang="en-US" sz="2200" i="1" dirty="0" smtClean="0">
                <a:solidFill>
                  <a:srgbClr val="FFA500"/>
                </a:solidFill>
                <a:latin typeface="Roboto Medium"/>
                <a:ea typeface="Roboto Medium"/>
                <a:cs typeface="Roboto Medium"/>
                <a:sym typeface="Roboto Medium"/>
              </a:rPr>
              <a:t>Layout</a:t>
            </a:r>
            <a:r>
              <a:rPr lang="en-US" sz="2200" dirty="0" smtClean="0">
                <a:solidFill>
                  <a:srgbClr val="FFA500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2200" dirty="0">
                <a:solidFill>
                  <a:srgbClr val="FFA5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choose from the presets.</a:t>
            </a:r>
            <a:endParaRPr sz="2200" dirty="0">
              <a:solidFill>
                <a:srgbClr val="FFA5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endParaRPr sz="2200" dirty="0">
              <a:solidFill>
                <a:srgbClr val="FFA5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n-US" sz="2200" dirty="0">
                <a:solidFill>
                  <a:srgbClr val="FFA5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following slides are examples to get you started.</a:t>
            </a:r>
            <a:r>
              <a:rPr lang="en-US" sz="2200" dirty="0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2200" dirty="0">
                <a:solidFill>
                  <a:srgbClr val="E0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Delete this slide!</a:t>
            </a:r>
            <a:endParaRPr sz="2200" dirty="0">
              <a:solidFill>
                <a:srgbClr val="E0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endParaRPr sz="2200" dirty="0">
              <a:solidFill>
                <a:srgbClr val="5AA85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388022" y="3947250"/>
            <a:ext cx="6984900" cy="21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353070"/>
                </a:solidFill>
                <a:latin typeface="Roboto"/>
                <a:ea typeface="Roboto"/>
                <a:cs typeface="Roboto"/>
                <a:sym typeface="Roboto"/>
              </a:rPr>
              <a:t>Unsolicited tips:</a:t>
            </a:r>
            <a:endParaRPr sz="1600" b="1">
              <a:solidFill>
                <a:srgbClr val="35307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353070"/>
                </a:solidFill>
                <a:latin typeface="Roboto"/>
                <a:ea typeface="Roboto"/>
                <a:cs typeface="Roboto"/>
                <a:sym typeface="Roboto"/>
              </a:rPr>
              <a:t>Avoid too much text</a:t>
            </a:r>
            <a:r>
              <a:rPr lang="en-US" sz="1600" b="1">
                <a:solidFill>
                  <a:srgbClr val="353070"/>
                </a:solidFill>
                <a:latin typeface="Roboto"/>
                <a:ea typeface="Roboto"/>
                <a:cs typeface="Roboto"/>
                <a:sym typeface="Roboto"/>
              </a:rPr>
              <a:t> on</a:t>
            </a:r>
            <a:r>
              <a:rPr lang="en-US" sz="1600" b="1" i="0" u="none" strike="noStrike" cap="none">
                <a:solidFill>
                  <a:srgbClr val="353070"/>
                </a:solidFill>
                <a:latin typeface="Roboto"/>
                <a:ea typeface="Roboto"/>
                <a:cs typeface="Roboto"/>
                <a:sym typeface="Roboto"/>
              </a:rPr>
              <a:t> slides. </a:t>
            </a:r>
            <a:r>
              <a:rPr lang="en-US" sz="1600" b="1">
                <a:solidFill>
                  <a:srgbClr val="353070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1600" b="1" i="0" u="none" strike="noStrike" cap="none">
                <a:solidFill>
                  <a:srgbClr val="353070"/>
                </a:solidFill>
                <a:latin typeface="Roboto"/>
                <a:ea typeface="Roboto"/>
                <a:cs typeface="Roboto"/>
                <a:sym typeface="Roboto"/>
              </a:rPr>
              <a:t>eople read faster than you talk, so if your ‘talk’ is on the slides they will have read it before you’re finished. Yawn.</a:t>
            </a:r>
            <a:endParaRPr sz="1600" b="1" i="0" u="none" strike="noStrike" cap="none">
              <a:solidFill>
                <a:srgbClr val="35307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600"/>
              <a:buFont typeface="Arial"/>
              <a:buNone/>
            </a:pPr>
            <a:endParaRPr sz="1600" b="1">
              <a:solidFill>
                <a:srgbClr val="35307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353070"/>
                </a:solidFill>
                <a:latin typeface="Roboto"/>
                <a:ea typeface="Roboto"/>
                <a:cs typeface="Roboto"/>
                <a:sym typeface="Roboto"/>
              </a:rPr>
              <a:t>Find related (or funny, or sad, etc) images you can speak to. When in doubt, anything that makes you laugh.</a:t>
            </a:r>
            <a:endParaRPr b="1">
              <a:solidFill>
                <a:srgbClr val="35307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35307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353070"/>
                </a:solidFill>
                <a:latin typeface="Roboto"/>
                <a:ea typeface="Roboto"/>
                <a:cs typeface="Roboto"/>
                <a:sym typeface="Roboto"/>
              </a:rPr>
              <a:t>Feel free to edit the slide template</a:t>
            </a:r>
            <a:r>
              <a:rPr lang="en-US" sz="1600" b="1">
                <a:solidFill>
                  <a:srgbClr val="353070"/>
                </a:solidFill>
                <a:latin typeface="Roboto"/>
                <a:ea typeface="Roboto"/>
                <a:cs typeface="Roboto"/>
                <a:sym typeface="Roboto"/>
              </a:rPr>
              <a:t>. I</a:t>
            </a:r>
            <a:r>
              <a:rPr lang="en-US" sz="1600" b="1" i="0" u="none" strike="noStrike" cap="none">
                <a:solidFill>
                  <a:srgbClr val="353070"/>
                </a:solidFill>
                <a:latin typeface="Roboto"/>
                <a:ea typeface="Roboto"/>
                <a:cs typeface="Roboto"/>
                <a:sym typeface="Roboto"/>
              </a:rPr>
              <a:t>deally stick to the minimal colour palette, and keep it </a:t>
            </a:r>
            <a:r>
              <a:rPr lang="en-US" sz="1600" b="1" i="1" u="none" strike="noStrike" cap="none">
                <a:solidFill>
                  <a:srgbClr val="353070"/>
                </a:solidFill>
                <a:latin typeface="Roboto"/>
                <a:ea typeface="Roboto"/>
                <a:cs typeface="Roboto"/>
                <a:sym typeface="Roboto"/>
              </a:rPr>
              <a:t>simple</a:t>
            </a:r>
            <a:r>
              <a:rPr lang="en-US" sz="1600" b="1" i="0" u="none" strike="noStrike" cap="none">
                <a:solidFill>
                  <a:srgbClr val="35307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 b="1" i="0" u="none" strike="noStrike" cap="none">
              <a:solidFill>
                <a:srgbClr val="35307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00" y="4025988"/>
            <a:ext cx="162877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778" y="4025988"/>
            <a:ext cx="162877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055" y="4025988"/>
            <a:ext cx="162877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9333" y="4025988"/>
            <a:ext cx="162878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4610" y="4025988"/>
            <a:ext cx="162878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19888" y="4025988"/>
            <a:ext cx="162878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35165" y="4025988"/>
            <a:ext cx="162878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3500" y="4473575"/>
            <a:ext cx="779951" cy="1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17279" y="4473575"/>
            <a:ext cx="750238" cy="1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61346" y="4473575"/>
            <a:ext cx="749563" cy="1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4638" y="4673600"/>
            <a:ext cx="939655" cy="1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78121" y="4673600"/>
            <a:ext cx="479112" cy="1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51062" y="4673600"/>
            <a:ext cx="802235" cy="1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7126" y="4673600"/>
            <a:ext cx="746524" cy="1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7825" y="5051625"/>
            <a:ext cx="180959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40950" y="5051625"/>
            <a:ext cx="180959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334075" y="5051625"/>
            <a:ext cx="180959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727200" y="5051625"/>
            <a:ext cx="180959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20325" y="5051625"/>
            <a:ext cx="180959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513450" y="5051625"/>
            <a:ext cx="180959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906575" y="5051625"/>
            <a:ext cx="180959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43499" y="5499200"/>
            <a:ext cx="66629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60176" y="5759725"/>
            <a:ext cx="723817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4900" y="5759725"/>
            <a:ext cx="814893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43499" y="5759725"/>
            <a:ext cx="457778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2917575" y="5499200"/>
            <a:ext cx="704643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52173" y="5499200"/>
            <a:ext cx="661502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1342440" y="5499200"/>
            <a:ext cx="705841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3125175" y="6488650"/>
            <a:ext cx="84888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n-US">
                <a:solidFill>
                  <a:srgbClr val="353070"/>
                </a:solidFill>
                <a:latin typeface="Roboto Medium"/>
                <a:ea typeface="Roboto Medium"/>
                <a:cs typeface="Roboto Medium"/>
                <a:sym typeface="Roboto Medium"/>
              </a:rPr>
              <a:t>If you want to add a topic here, go to ‘Slide &gt; Edit Theme’, and fill in this field in the master slide &gt;</a:t>
            </a:r>
            <a:endParaRPr>
              <a:solidFill>
                <a:srgbClr val="35307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subTitle" idx="1"/>
          </p:nvPr>
        </p:nvSpPr>
        <p:spPr>
          <a:xfrm>
            <a:off x="1718425" y="2267300"/>
            <a:ext cx="9008700" cy="373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000"/>
              <a:t>me@email.com</a:t>
            </a:r>
            <a:endParaRPr sz="4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000"/>
              <a:t>metabrainz.org</a:t>
            </a:r>
            <a:endParaRPr sz="4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000"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804" y="3707900"/>
            <a:ext cx="442645" cy="4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100" y="3707900"/>
            <a:ext cx="442645" cy="4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1288" y="2065600"/>
            <a:ext cx="449348" cy="44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6649" y="2065600"/>
            <a:ext cx="449348" cy="44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1982" y="2065600"/>
            <a:ext cx="449348" cy="44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50588" y="2065600"/>
            <a:ext cx="449348" cy="44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27331" y="2065594"/>
            <a:ext cx="449348" cy="44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65938" y="2065600"/>
            <a:ext cx="449350" cy="4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42688" y="2068952"/>
            <a:ext cx="449346" cy="44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07665" y="2068949"/>
            <a:ext cx="449346" cy="44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07162" y="2069096"/>
            <a:ext cx="449347" cy="449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1060620" y="3954259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ctrTitle"/>
          </p:nvPr>
        </p:nvSpPr>
        <p:spPr>
          <a:xfrm>
            <a:off x="1060620" y="1841500"/>
            <a:ext cx="9144000" cy="1855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>
            <a:spLocks noGrp="1"/>
          </p:cNvSpPr>
          <p:nvPr>
            <p:ph type="pic" idx="2"/>
          </p:nvPr>
        </p:nvSpPr>
        <p:spPr>
          <a:xfrm>
            <a:off x="982150" y="1135200"/>
            <a:ext cx="4359000" cy="4359000"/>
          </a:xfrm>
          <a:prstGeom prst="ellipse">
            <a:avLst/>
          </a:prstGeom>
        </p:spPr>
      </p:sp>
      <p:sp>
        <p:nvSpPr>
          <p:cNvPr id="127" name="Google Shape;127;p17"/>
          <p:cNvSpPr txBox="1">
            <a:spLocks noGrp="1"/>
          </p:cNvSpPr>
          <p:nvPr>
            <p:ph type="subTitle" idx="1"/>
          </p:nvPr>
        </p:nvSpPr>
        <p:spPr>
          <a:xfrm>
            <a:off x="5919125" y="1846400"/>
            <a:ext cx="4025100" cy="41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3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subTitle" idx="3"/>
          </p:nvPr>
        </p:nvSpPr>
        <p:spPr>
          <a:xfrm>
            <a:off x="5919125" y="2467694"/>
            <a:ext cx="5113200" cy="288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490857">
            <a:off x="3825306" y="4900247"/>
            <a:ext cx="1201096" cy="93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7"/>
          <p:cNvGrpSpPr/>
          <p:nvPr/>
        </p:nvGrpSpPr>
        <p:grpSpPr>
          <a:xfrm>
            <a:off x="3968700" y="2875800"/>
            <a:ext cx="3639300" cy="2225921"/>
            <a:chOff x="4327524" y="2704037"/>
            <a:chExt cx="3639300" cy="1839300"/>
          </a:xfrm>
        </p:grpSpPr>
        <p:sp>
          <p:nvSpPr>
            <p:cNvPr id="131" name="Google Shape;131;p17"/>
            <p:cNvSpPr/>
            <p:nvPr/>
          </p:nvSpPr>
          <p:spPr>
            <a:xfrm>
              <a:off x="4327524" y="2704037"/>
              <a:ext cx="3639300" cy="1839300"/>
            </a:xfrm>
            <a:prstGeom prst="rect">
              <a:avLst/>
            </a:prstGeom>
            <a:solidFill>
              <a:srgbClr val="17161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7"/>
            <p:cNvSpPr txBox="1"/>
            <p:nvPr/>
          </p:nvSpPr>
          <p:spPr>
            <a:xfrm>
              <a:off x="4610174" y="2853785"/>
              <a:ext cx="3040800" cy="15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rgbClr val="FFA500"/>
                  </a:solidFill>
                </a:rPr>
                <a:t>&lt; Click on the icon to upload presenter image</a:t>
              </a:r>
              <a:endParaRPr sz="1600">
                <a:solidFill>
                  <a:srgbClr val="FFA500"/>
                </a:solidFill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None/>
              </a:pPr>
              <a:endParaRPr sz="1600">
                <a:solidFill>
                  <a:srgbClr val="FFA500"/>
                </a:solidFill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rgbClr val="FFA500"/>
                  </a:solidFill>
                </a:rPr>
                <a:t>To move or resize the image: double click on the circle/image</a:t>
              </a:r>
              <a:endParaRPr sz="1600">
                <a:solidFill>
                  <a:srgbClr val="FFA500"/>
                </a:solidFill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None/>
              </a:pPr>
              <a:endParaRPr sz="1600">
                <a:solidFill>
                  <a:srgbClr val="BA478F"/>
                </a:solidFill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None/>
              </a:pPr>
              <a:r>
                <a:rPr lang="en-US" sz="1600">
                  <a:solidFill>
                    <a:srgbClr val="E06666"/>
                  </a:solidFill>
                </a:rPr>
                <a:t>Delete this block!</a:t>
              </a:r>
              <a:endParaRPr sz="1600">
                <a:solidFill>
                  <a:srgbClr val="E06666"/>
                </a:solidFill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None/>
              </a:pPr>
              <a:endParaRPr sz="1600">
                <a:solidFill>
                  <a:srgbClr val="5AA854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502761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3200"/>
              <a:buFont typeface="Arial"/>
              <a:buNone/>
            </a:pPr>
            <a:r>
              <a:rPr lang="en-US"/>
              <a:t>Example Content Slide w. Picture</a:t>
            </a:r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1"/>
          </p:nvPr>
        </p:nvSpPr>
        <p:spPr>
          <a:xfrm>
            <a:off x="839788" y="2171700"/>
            <a:ext cx="5027612" cy="369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</a:pPr>
            <a:r>
              <a:rPr lang="en-US"/>
              <a:t>This is your content.</a:t>
            </a:r>
            <a:endParaRPr/>
          </a:p>
        </p:txBody>
      </p:sp>
      <p:sp>
        <p:nvSpPr>
          <p:cNvPr id="139" name="Google Shape;139;p18"/>
          <p:cNvSpPr>
            <a:spLocks noGrp="1"/>
          </p:cNvSpPr>
          <p:nvPr>
            <p:ph type="pic" idx="2"/>
          </p:nvPr>
        </p:nvSpPr>
        <p:spPr>
          <a:xfrm>
            <a:off x="6837725" y="0"/>
            <a:ext cx="5354100" cy="6372300"/>
          </a:xfrm>
          <a:prstGeom prst="rect">
            <a:avLst/>
          </a:prstGeom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1059846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3200"/>
              <a:buFont typeface="Arial"/>
              <a:buNone/>
            </a:pPr>
            <a:r>
              <a:rPr lang="en-US"/>
              <a:t>Example Content Slide w/o Picture</a:t>
            </a: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1"/>
          </p:nvPr>
        </p:nvSpPr>
        <p:spPr>
          <a:xfrm>
            <a:off x="839788" y="2171700"/>
            <a:ext cx="10598466" cy="369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</a:pPr>
            <a:r>
              <a:rPr lang="en-US"/>
              <a:t>This is your content.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subTitle" idx="1"/>
          </p:nvPr>
        </p:nvSpPr>
        <p:spPr>
          <a:xfrm>
            <a:off x="1060620" y="3954259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ctrTitle"/>
          </p:nvPr>
        </p:nvSpPr>
        <p:spPr>
          <a:xfrm>
            <a:off x="1060620" y="1841500"/>
            <a:ext cx="9144000" cy="1855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1059846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3200"/>
              <a:buFont typeface="Arial"/>
              <a:buNone/>
            </a:pPr>
            <a:r>
              <a:rPr lang="en-US"/>
              <a:t>Example Basic Content Page</a:t>
            </a:r>
            <a:br>
              <a:rPr lang="en-US"/>
            </a:br>
            <a:r>
              <a:rPr lang="en-US"/>
              <a:t>w. Styles and Table Example</a:t>
            </a:r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body" idx="1"/>
          </p:nvPr>
        </p:nvSpPr>
        <p:spPr>
          <a:xfrm>
            <a:off x="839788" y="2171700"/>
            <a:ext cx="10598466" cy="369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800"/>
              <a:buFont typeface="Arial"/>
              <a:buNone/>
            </a:pPr>
            <a:r>
              <a:rPr lang="en-US"/>
              <a:t>Content is Roboto Bold, 18pt / Titles are Roboto Black, 32pt</a:t>
            </a:r>
            <a:endParaRPr sz="1200"/>
          </a:p>
        </p:txBody>
      </p:sp>
      <p:graphicFrame>
        <p:nvGraphicFramePr>
          <p:cNvPr id="158" name="Google Shape;158;p21"/>
          <p:cNvGraphicFramePr/>
          <p:nvPr/>
        </p:nvGraphicFramePr>
        <p:xfrm>
          <a:off x="839788" y="2846773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{BDF10881-F2C9-41A7-AFDC-5987B9398F17}</a:tableStyleId>
              </a:tblPr>
              <a:tblGrid>
                <a:gridCol w="281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4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171616"/>
                          </a:solidFill>
                        </a:rPr>
                        <a:t>Heading</a:t>
                      </a:r>
                      <a:endParaRPr sz="1800" u="none" strike="noStrike" cap="none">
                        <a:solidFill>
                          <a:srgbClr val="171616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171616"/>
                          </a:solidFill>
                        </a:rPr>
                        <a:t>Sub-heading</a:t>
                      </a:r>
                      <a:endParaRPr sz="1200" u="none" strike="noStrike" cap="none">
                        <a:solidFill>
                          <a:srgbClr val="17161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5D589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89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D589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D589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C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17161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Body text.</a:t>
                      </a:r>
                      <a:endParaRPr sz="1200" b="0" u="none" strike="noStrike" cap="none">
                        <a:solidFill>
                          <a:srgbClr val="17161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5D589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89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D589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D589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171616"/>
                          </a:solidFill>
                        </a:rPr>
                        <a:t>Heading</a:t>
                      </a:r>
                      <a:endParaRPr sz="1800" u="none" strike="noStrike" cap="none">
                        <a:solidFill>
                          <a:srgbClr val="171616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171616"/>
                          </a:solidFill>
                        </a:rPr>
                        <a:t>Sub-heading</a:t>
                      </a:r>
                      <a:endParaRPr sz="1200" u="none" strike="noStrike" cap="none">
                        <a:solidFill>
                          <a:srgbClr val="17161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5D589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89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D589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D589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C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17161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Body text.</a:t>
                      </a:r>
                      <a:endParaRPr sz="1200" b="0" u="none" strike="noStrike" cap="none">
                        <a:solidFill>
                          <a:srgbClr val="17161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5D589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89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D589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D589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4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171616"/>
                          </a:solidFill>
                        </a:rPr>
                        <a:t>Heading</a:t>
                      </a:r>
                      <a:endParaRPr sz="1800" u="none" strike="noStrike" cap="none">
                        <a:solidFill>
                          <a:srgbClr val="171616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171616"/>
                          </a:solidFill>
                        </a:rPr>
                        <a:t>Sub-heading</a:t>
                      </a:r>
                      <a:endParaRPr sz="1200" u="none" strike="noStrike" cap="none">
                        <a:solidFill>
                          <a:srgbClr val="17161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5D589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89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D589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D589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5C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17161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Body text.</a:t>
                      </a:r>
                      <a:endParaRPr sz="1200" b="0" u="none" strike="noStrike" cap="none">
                        <a:solidFill>
                          <a:srgbClr val="17161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5D589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5D589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5D589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5D589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7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9" name="Google Shape;159;p21"/>
          <p:cNvSpPr/>
          <p:nvPr/>
        </p:nvSpPr>
        <p:spPr>
          <a:xfrm>
            <a:off x="839788" y="5617120"/>
            <a:ext cx="105984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Tip: Select some text, and then double click ‘</a:t>
            </a:r>
            <a:r>
              <a:rPr lang="en-US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Paint Format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 (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paint roller icon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 the top left).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text you select or click will now have those styles copied to it. Click ‘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Paint Format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 again to disable.</a:t>
            </a: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839788" y="2428836"/>
            <a:ext cx="105984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alternate font is Calibri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390900"/>
          </a:xfrm>
          <a:prstGeom prst="rect">
            <a:avLst/>
          </a:prstGeom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D4E9CC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</Words>
  <Application>Microsoft Office PowerPoint</Application>
  <PresentationFormat>Widescreen</PresentationFormat>
  <Paragraphs>44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Roboto Black</vt:lpstr>
      <vt:lpstr>Arial</vt:lpstr>
      <vt:lpstr>Roboto</vt:lpstr>
      <vt:lpstr>Calibri</vt:lpstr>
      <vt:lpstr>Roboto Medium</vt:lpstr>
      <vt:lpstr>Office Theme</vt:lpstr>
      <vt:lpstr>PowerPoint Presentation</vt:lpstr>
      <vt:lpstr>PowerPoint Presentation</vt:lpstr>
      <vt:lpstr>PowerPoint Presentation</vt:lpstr>
      <vt:lpstr>Example Content Slide w. Picture</vt:lpstr>
      <vt:lpstr>Example Content Slide w/o Picture</vt:lpstr>
      <vt:lpstr>PowerPoint Presentation</vt:lpstr>
      <vt:lpstr>Example Basic Content Page w. Styles and Table Example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Simon</cp:lastModifiedBy>
  <cp:revision>1</cp:revision>
  <dcterms:modified xsi:type="dcterms:W3CDTF">2022-11-22T21:55:20Z</dcterms:modified>
</cp:coreProperties>
</file>